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5" r:id="rId23"/>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sp>
        <p:nvSpPr>
          <p:cNvPr id="7" name="Conector drep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u 28"/>
          <p:cNvSpPr>
            <a:spLocks noGrp="1"/>
          </p:cNvSpPr>
          <p:nvPr>
            <p:ph type="ctrTitle"/>
          </p:nvPr>
        </p:nvSpPr>
        <p:spPr>
          <a:xfrm>
            <a:off x="381000" y="4853411"/>
            <a:ext cx="8458200" cy="1222375"/>
          </a:xfrm>
        </p:spPr>
        <p:txBody>
          <a:bodyPr anchor="t"/>
          <a:lstStyle/>
          <a:p>
            <a:r>
              <a:rPr kumimoji="0" lang="ro-RO" smtClean="0"/>
              <a:t>Clic pentru editare stil titlu</a:t>
            </a:r>
            <a:endParaRPr kumimoji="0" lang="en-US"/>
          </a:p>
        </p:txBody>
      </p:sp>
      <p:sp>
        <p:nvSpPr>
          <p:cNvPr id="9" name="Subtitlu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o-RO" smtClean="0"/>
              <a:t>Clic pentru a edita stilul de subtitlu</a:t>
            </a:r>
            <a:endParaRPr kumimoji="0" lang="en-US"/>
          </a:p>
        </p:txBody>
      </p:sp>
      <p:sp>
        <p:nvSpPr>
          <p:cNvPr id="16" name="Substituent dată 15"/>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2" name="Substituent subsol 1"/>
          <p:cNvSpPr>
            <a:spLocks noGrp="1"/>
          </p:cNvSpPr>
          <p:nvPr>
            <p:ph type="ftr" sz="quarter" idx="11"/>
          </p:nvPr>
        </p:nvSpPr>
        <p:spPr/>
        <p:txBody>
          <a:bodyPr/>
          <a:lstStyle/>
          <a:p>
            <a:endParaRPr lang="ro-RO"/>
          </a:p>
        </p:txBody>
      </p:sp>
      <p:sp>
        <p:nvSpPr>
          <p:cNvPr id="15" name="Substituent număr diapozitiv 14"/>
          <p:cNvSpPr>
            <a:spLocks noGrp="1"/>
          </p:cNvSpPr>
          <p:nvPr>
            <p:ph type="sldNum" sz="quarter" idx="12"/>
          </p:nvPr>
        </p:nvSpPr>
        <p:spPr>
          <a:xfrm>
            <a:off x="8229600" y="6473952"/>
            <a:ext cx="758952" cy="246888"/>
          </a:xfrm>
        </p:spPr>
        <p:txBody>
          <a:bodyPr/>
          <a:lstStyle/>
          <a:p>
            <a:fld id="{B6D8D6F0-A759-4B40-A209-1431F2B80A59}"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kumimoji="0" lang="ro-RO" smtClean="0"/>
              <a:t>Clic pentru editare stil titlu</a:t>
            </a:r>
            <a:endParaRPr kumimoji="0" lang="en-US"/>
          </a:p>
        </p:txBody>
      </p:sp>
      <p:sp>
        <p:nvSpPr>
          <p:cNvPr id="3" name="Substituent text vertical 2"/>
          <p:cNvSpPr>
            <a:spLocks noGrp="1"/>
          </p:cNvSpPr>
          <p:nvPr>
            <p:ph type="body" orient="vert" idx="1"/>
          </p:nvPr>
        </p:nvSpPr>
        <p:spPr/>
        <p:txBody>
          <a:bodyPr vert="eaVer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858000" y="549276"/>
            <a:ext cx="1828800" cy="5851525"/>
          </a:xfrm>
        </p:spPr>
        <p:txBody>
          <a:bodyPr vert="eaVert"/>
          <a:lstStyle/>
          <a:p>
            <a:r>
              <a:rPr kumimoji="0" lang="ro-RO" smtClean="0"/>
              <a:t>Clic pentru editare stil titlu</a:t>
            </a:r>
            <a:endParaRPr kumimoji="0" lang="en-US"/>
          </a:p>
        </p:txBody>
      </p:sp>
      <p:sp>
        <p:nvSpPr>
          <p:cNvPr id="3" name="Substituent text vertical 2"/>
          <p:cNvSpPr>
            <a:spLocks noGrp="1"/>
          </p:cNvSpPr>
          <p:nvPr>
            <p:ph type="body" orient="vert" idx="1"/>
          </p:nvPr>
        </p:nvSpPr>
        <p:spPr>
          <a:xfrm>
            <a:off x="457200" y="549276"/>
            <a:ext cx="6248400" cy="5851525"/>
          </a:xfrm>
        </p:spPr>
        <p:txBody>
          <a:bodyPr vert="eaVert"/>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2" name="Titlu 21"/>
          <p:cNvSpPr>
            <a:spLocks noGrp="1"/>
          </p:cNvSpPr>
          <p:nvPr>
            <p:ph type="title"/>
          </p:nvPr>
        </p:nvSpPr>
        <p:spPr/>
        <p:txBody>
          <a:bodyPr/>
          <a:lstStyle/>
          <a:p>
            <a:r>
              <a:rPr kumimoji="0" lang="ro-RO" smtClean="0"/>
              <a:t>Clic pentru editare stil titlu</a:t>
            </a:r>
            <a:endParaRPr kumimoji="0" lang="en-US"/>
          </a:p>
        </p:txBody>
      </p:sp>
      <p:sp>
        <p:nvSpPr>
          <p:cNvPr id="27" name="Substituent conținut 26"/>
          <p:cNvSpPr>
            <a:spLocks noGrp="1"/>
          </p:cNvSpPr>
          <p:nvPr>
            <p:ph idx="1"/>
          </p:nvPr>
        </p:nvSpPr>
        <p:spPr/>
        <p:txBody>
          <a:body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25" name="Substituent dată 24"/>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19" name="Substituent subsol 18"/>
          <p:cNvSpPr>
            <a:spLocks noGrp="1"/>
          </p:cNvSpPr>
          <p:nvPr>
            <p:ph type="ftr" sz="quarter" idx="11"/>
          </p:nvPr>
        </p:nvSpPr>
        <p:spPr>
          <a:xfrm>
            <a:off x="3581400" y="76200"/>
            <a:ext cx="2895600" cy="288925"/>
          </a:xfrm>
        </p:spPr>
        <p:txBody>
          <a:bodyPr/>
          <a:lstStyle/>
          <a:p>
            <a:endParaRPr lang="ro-RO"/>
          </a:p>
        </p:txBody>
      </p:sp>
      <p:sp>
        <p:nvSpPr>
          <p:cNvPr id="16" name="Substituent număr diapozitiv 15"/>
          <p:cNvSpPr>
            <a:spLocks noGrp="1"/>
          </p:cNvSpPr>
          <p:nvPr>
            <p:ph type="sldNum" sz="quarter" idx="12"/>
          </p:nvPr>
        </p:nvSpPr>
        <p:spPr>
          <a:xfrm>
            <a:off x="8229600" y="6473952"/>
            <a:ext cx="758952" cy="246888"/>
          </a:xfrm>
        </p:spPr>
        <p:txBody>
          <a:bodyPr/>
          <a:lstStyle/>
          <a:p>
            <a:fld id="{B6D8D6F0-A759-4B40-A209-1431F2B80A59}"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ntet secțiune">
    <p:bg>
      <p:bgRef idx="1003">
        <a:schemeClr val="bg2"/>
      </p:bgRef>
    </p:bg>
    <p:spTree>
      <p:nvGrpSpPr>
        <p:cNvPr id="1" name=""/>
        <p:cNvGrpSpPr/>
        <p:nvPr/>
      </p:nvGrpSpPr>
      <p:grpSpPr>
        <a:xfrm>
          <a:off x="0" y="0"/>
          <a:ext cx="0" cy="0"/>
          <a:chOff x="0" y="0"/>
          <a:chExt cx="0" cy="0"/>
        </a:xfrm>
      </p:grpSpPr>
      <p:sp>
        <p:nvSpPr>
          <p:cNvPr id="7" name="Conector drep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ubstituent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o-RO" smtClean="0"/>
              <a:t>Clic pentru editare stiluri text Coordonator</a:t>
            </a:r>
          </a:p>
        </p:txBody>
      </p:sp>
      <p:sp>
        <p:nvSpPr>
          <p:cNvPr id="19" name="Substituent dată 18"/>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11" name="Substituent subsol 10"/>
          <p:cNvSpPr>
            <a:spLocks noGrp="1"/>
          </p:cNvSpPr>
          <p:nvPr>
            <p:ph type="ftr" sz="quarter" idx="11"/>
          </p:nvPr>
        </p:nvSpPr>
        <p:spPr/>
        <p:txBody>
          <a:bodyPr/>
          <a:lstStyle/>
          <a:p>
            <a:endParaRPr lang="ro-RO"/>
          </a:p>
        </p:txBody>
      </p:sp>
      <p:sp>
        <p:nvSpPr>
          <p:cNvPr id="16" name="Substituent număr diapozitiv 15"/>
          <p:cNvSpPr>
            <a:spLocks noGrp="1"/>
          </p:cNvSpPr>
          <p:nvPr>
            <p:ph type="sldNum" sz="quarter" idx="12"/>
          </p:nvPr>
        </p:nvSpPr>
        <p:spPr/>
        <p:txBody>
          <a:bodyPr/>
          <a:lstStyle/>
          <a:p>
            <a:fld id="{B6D8D6F0-A759-4B40-A209-1431F2B80A59}" type="slidenum">
              <a:rPr lang="ro-RO" smtClean="0"/>
              <a:pPr/>
              <a:t>‹#›</a:t>
            </a:fld>
            <a:endParaRPr lang="ro-RO"/>
          </a:p>
        </p:txBody>
      </p:sp>
      <p:sp>
        <p:nvSpPr>
          <p:cNvPr id="8" name="Titlu 7"/>
          <p:cNvSpPr>
            <a:spLocks noGrp="1"/>
          </p:cNvSpPr>
          <p:nvPr>
            <p:ph type="title"/>
          </p:nvPr>
        </p:nvSpPr>
        <p:spPr>
          <a:xfrm>
            <a:off x="180475" y="2947085"/>
            <a:ext cx="8686800" cy="1184825"/>
          </a:xfrm>
        </p:spPr>
        <p:txBody>
          <a:bodyPr rtlCol="0" anchor="t"/>
          <a:lstStyle>
            <a:lvl1pPr algn="r">
              <a:defRPr/>
            </a:lvl1pPr>
          </a:lstStyle>
          <a:p>
            <a:r>
              <a:rPr kumimoji="0" lang="ro-RO" smtClean="0"/>
              <a:t>Clic pentru editare stil titlu</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0" name="Titlu 19"/>
          <p:cNvSpPr>
            <a:spLocks noGrp="1"/>
          </p:cNvSpPr>
          <p:nvPr>
            <p:ph type="title"/>
          </p:nvPr>
        </p:nvSpPr>
        <p:spPr>
          <a:xfrm>
            <a:off x="301752" y="457200"/>
            <a:ext cx="8686800" cy="841248"/>
          </a:xfrm>
        </p:spPr>
        <p:txBody>
          <a:bodyPr/>
          <a:lstStyle/>
          <a:p>
            <a:r>
              <a:rPr kumimoji="0" lang="ro-RO" smtClean="0"/>
              <a:t>Clic pentru editare stil titlu</a:t>
            </a:r>
            <a:endParaRPr kumimoji="0" lang="en-US"/>
          </a:p>
        </p:txBody>
      </p:sp>
      <p:sp>
        <p:nvSpPr>
          <p:cNvPr id="14" name="Substituent conținut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13" name="Substituent conținut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21" name="Substituent dată 20"/>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10" name="Substituent subsol 9"/>
          <p:cNvSpPr>
            <a:spLocks noGrp="1"/>
          </p:cNvSpPr>
          <p:nvPr>
            <p:ph type="ftr" sz="quarter" idx="11"/>
          </p:nvPr>
        </p:nvSpPr>
        <p:spPr/>
        <p:txBody>
          <a:bodyPr/>
          <a:lstStyle/>
          <a:p>
            <a:endParaRPr lang="ro-RO"/>
          </a:p>
        </p:txBody>
      </p:sp>
      <p:sp>
        <p:nvSpPr>
          <p:cNvPr id="31" name="Substituent număr diapozitiv 30"/>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ție">
    <p:spTree>
      <p:nvGrpSpPr>
        <p:cNvPr id="1" name=""/>
        <p:cNvGrpSpPr/>
        <p:nvPr/>
      </p:nvGrpSpPr>
      <p:grpSpPr>
        <a:xfrm>
          <a:off x="0" y="0"/>
          <a:ext cx="0" cy="0"/>
          <a:chOff x="0" y="0"/>
          <a:chExt cx="0" cy="0"/>
        </a:xfrm>
      </p:grpSpPr>
      <p:sp>
        <p:nvSpPr>
          <p:cNvPr id="29" name="Titlu 28"/>
          <p:cNvSpPr>
            <a:spLocks noGrp="1"/>
          </p:cNvSpPr>
          <p:nvPr>
            <p:ph type="title"/>
          </p:nvPr>
        </p:nvSpPr>
        <p:spPr>
          <a:xfrm>
            <a:off x="304800" y="5410200"/>
            <a:ext cx="8610600" cy="882650"/>
          </a:xfrm>
        </p:spPr>
        <p:txBody>
          <a:bodyPr anchor="ctr"/>
          <a:lstStyle>
            <a:lvl1pPr>
              <a:defRPr/>
            </a:lvl1pPr>
          </a:lstStyle>
          <a:p>
            <a:r>
              <a:rPr kumimoji="0" lang="ro-RO" smtClean="0"/>
              <a:t>Clic pentru editare stil titlu</a:t>
            </a:r>
            <a:endParaRPr kumimoji="0" lang="en-US"/>
          </a:p>
        </p:txBody>
      </p:sp>
      <p:sp>
        <p:nvSpPr>
          <p:cNvPr id="13" name="Substituent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o-RO" smtClean="0"/>
              <a:t>Clic pentru editare stiluri text Coordonator</a:t>
            </a:r>
          </a:p>
        </p:txBody>
      </p:sp>
      <p:sp>
        <p:nvSpPr>
          <p:cNvPr id="25" name="Substituent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o-RO" smtClean="0"/>
              <a:t>Clic pentru editare stiluri text Coordonator</a:t>
            </a:r>
          </a:p>
        </p:txBody>
      </p:sp>
      <p:sp>
        <p:nvSpPr>
          <p:cNvPr id="4" name="Substituent conținut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28" name="Substituent conținut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10" name="Substituent dată 9"/>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a:xfrm>
            <a:off x="8229600" y="6477000"/>
            <a:ext cx="762000" cy="246888"/>
          </a:xfrm>
        </p:spPr>
        <p:txBody>
          <a:bodyPr/>
          <a:lstStyle/>
          <a:p>
            <a:fld id="{B6D8D6F0-A759-4B40-A209-1431F2B80A59}" type="slidenum">
              <a:rPr lang="ro-RO" smtClean="0"/>
              <a:pPr/>
              <a:t>‹#›</a:t>
            </a:fld>
            <a:endParaRPr lang="ro-RO"/>
          </a:p>
        </p:txBody>
      </p:sp>
      <p:sp>
        <p:nvSpPr>
          <p:cNvPr id="11" name="Conector drep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30" name="Titlu 29"/>
          <p:cNvSpPr>
            <a:spLocks noGrp="1"/>
          </p:cNvSpPr>
          <p:nvPr>
            <p:ph type="title"/>
          </p:nvPr>
        </p:nvSpPr>
        <p:spPr>
          <a:xfrm>
            <a:off x="301752" y="457200"/>
            <a:ext cx="8686800" cy="841248"/>
          </a:xfrm>
        </p:spPr>
        <p:txBody>
          <a:bodyPr/>
          <a:lstStyle/>
          <a:p>
            <a:r>
              <a:rPr kumimoji="0" lang="ro-RO" smtClean="0"/>
              <a:t>Clic pentru editare stil titlu</a:t>
            </a:r>
            <a:endParaRPr kumimoji="0" lang="en-US"/>
          </a:p>
        </p:txBody>
      </p:sp>
      <p:sp>
        <p:nvSpPr>
          <p:cNvPr id="12" name="Substituent dată 11"/>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21" name="Substituent subsol 20"/>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Necompletat">
    <p:spTree>
      <p:nvGrpSpPr>
        <p:cNvPr id="1" name=""/>
        <p:cNvGrpSpPr/>
        <p:nvPr/>
      </p:nvGrpSpPr>
      <p:grpSpPr>
        <a:xfrm>
          <a:off x="0" y="0"/>
          <a:ext cx="0" cy="0"/>
          <a:chOff x="0" y="0"/>
          <a:chExt cx="0" cy="0"/>
        </a:xfrm>
      </p:grpSpPr>
      <p:sp>
        <p:nvSpPr>
          <p:cNvPr id="3" name="Substituent dată 2"/>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24" name="Substituent subsol 23"/>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ținut cu legendă">
    <p:spTree>
      <p:nvGrpSpPr>
        <p:cNvPr id="1" name=""/>
        <p:cNvGrpSpPr/>
        <p:nvPr/>
      </p:nvGrpSpPr>
      <p:grpSpPr>
        <a:xfrm>
          <a:off x="0" y="0"/>
          <a:ext cx="0" cy="0"/>
          <a:chOff x="0" y="0"/>
          <a:chExt cx="0" cy="0"/>
        </a:xfrm>
      </p:grpSpPr>
      <p:sp>
        <p:nvSpPr>
          <p:cNvPr id="8" name="Conector drep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u 11"/>
          <p:cNvSpPr>
            <a:spLocks noGrp="1"/>
          </p:cNvSpPr>
          <p:nvPr>
            <p:ph type="title"/>
          </p:nvPr>
        </p:nvSpPr>
        <p:spPr>
          <a:xfrm>
            <a:off x="457200" y="5486400"/>
            <a:ext cx="8458200" cy="520700"/>
          </a:xfrm>
        </p:spPr>
        <p:txBody>
          <a:bodyPr anchor="ctr"/>
          <a:lstStyle>
            <a:lvl1pPr algn="l">
              <a:buNone/>
              <a:defRPr sz="2000" b="1"/>
            </a:lvl1pPr>
          </a:lstStyle>
          <a:p>
            <a:r>
              <a:rPr kumimoji="0" lang="ro-RO" smtClean="0"/>
              <a:t>Clic pentru editare stil titlu</a:t>
            </a:r>
            <a:endParaRPr kumimoji="0" lang="en-US"/>
          </a:p>
        </p:txBody>
      </p:sp>
      <p:sp>
        <p:nvSpPr>
          <p:cNvPr id="26" name="Substituent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o-RO" smtClean="0"/>
              <a:t>Clic pentru editare stiluri text Coordonator</a:t>
            </a:r>
          </a:p>
        </p:txBody>
      </p:sp>
      <p:sp>
        <p:nvSpPr>
          <p:cNvPr id="14" name="Substituent conținut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o-RO" smtClean="0"/>
              <a:t>Clic pentru editare stiluri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25" name="Substituent dată 24"/>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29" name="Substituent subsol 28"/>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B6D8D6F0-A759-4B40-A209-1431F2B80A59}"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ine cu legendă">
    <p:spTree>
      <p:nvGrpSpPr>
        <p:cNvPr id="1" name=""/>
        <p:cNvGrpSpPr/>
        <p:nvPr/>
      </p:nvGrpSpPr>
      <p:grpSpPr>
        <a:xfrm>
          <a:off x="0" y="0"/>
          <a:ext cx="0" cy="0"/>
          <a:chOff x="0" y="0"/>
          <a:chExt cx="0" cy="0"/>
        </a:xfrm>
      </p:grpSpPr>
      <p:sp>
        <p:nvSpPr>
          <p:cNvPr id="13" name="Substituent imagin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o-RO" smtClean="0"/>
              <a:t>Faceți clic pe pictogramă pentru a adăuga o imagine</a:t>
            </a:r>
            <a:endParaRPr kumimoji="0" lang="en-US" dirty="0"/>
          </a:p>
        </p:txBody>
      </p:sp>
      <p:sp>
        <p:nvSpPr>
          <p:cNvPr id="7" name="Substituent dată 6"/>
          <p:cNvSpPr>
            <a:spLocks noGrp="1"/>
          </p:cNvSpPr>
          <p:nvPr>
            <p:ph type="dt" sz="half" idx="10"/>
          </p:nvPr>
        </p:nvSpPr>
        <p:spPr/>
        <p:txBody>
          <a:bodyPr/>
          <a:lstStyle/>
          <a:p>
            <a:fld id="{FCE5CAE3-E66C-483F-9A91-133D66834A8A}" type="datetimeFigureOut">
              <a:rPr lang="ro-RO" smtClean="0"/>
              <a:pPr/>
              <a:t>06.01.2015</a:t>
            </a:fld>
            <a:endParaRPr lang="ro-RO"/>
          </a:p>
        </p:txBody>
      </p:sp>
      <p:sp>
        <p:nvSpPr>
          <p:cNvPr id="5" name="Substituent subsol 4"/>
          <p:cNvSpPr>
            <a:spLocks noGrp="1"/>
          </p:cNvSpPr>
          <p:nvPr>
            <p:ph type="ftr" sz="quarter" idx="11"/>
          </p:nvPr>
        </p:nvSpPr>
        <p:spPr/>
        <p:txBody>
          <a:bodyPr/>
          <a:lstStyle/>
          <a:p>
            <a:endParaRPr lang="ro-RO"/>
          </a:p>
        </p:txBody>
      </p:sp>
      <p:sp>
        <p:nvSpPr>
          <p:cNvPr id="31" name="Substituent număr diapozitiv 30"/>
          <p:cNvSpPr>
            <a:spLocks noGrp="1"/>
          </p:cNvSpPr>
          <p:nvPr>
            <p:ph type="sldNum" sz="quarter" idx="12"/>
          </p:nvPr>
        </p:nvSpPr>
        <p:spPr/>
        <p:txBody>
          <a:bodyPr/>
          <a:lstStyle/>
          <a:p>
            <a:fld id="{B6D8D6F0-A759-4B40-A209-1431F2B80A59}" type="slidenum">
              <a:rPr lang="ro-RO" smtClean="0"/>
              <a:pPr/>
              <a:t>‹#›</a:t>
            </a:fld>
            <a:endParaRPr lang="ro-RO"/>
          </a:p>
        </p:txBody>
      </p:sp>
      <p:sp>
        <p:nvSpPr>
          <p:cNvPr id="17" name="Titlu 16"/>
          <p:cNvSpPr>
            <a:spLocks noGrp="1"/>
          </p:cNvSpPr>
          <p:nvPr>
            <p:ph type="title"/>
          </p:nvPr>
        </p:nvSpPr>
        <p:spPr>
          <a:xfrm>
            <a:off x="381000" y="4993760"/>
            <a:ext cx="5867400" cy="522288"/>
          </a:xfrm>
        </p:spPr>
        <p:txBody>
          <a:bodyPr anchor="ctr"/>
          <a:lstStyle>
            <a:lvl1pPr algn="l">
              <a:buNone/>
              <a:defRPr sz="2000" b="1"/>
            </a:lvl1pPr>
          </a:lstStyle>
          <a:p>
            <a:r>
              <a:rPr kumimoji="0" lang="ro-RO" smtClean="0"/>
              <a:t>Clic pentru editare stil titlu</a:t>
            </a:r>
            <a:endParaRPr kumimoji="0" lang="en-US"/>
          </a:p>
        </p:txBody>
      </p:sp>
      <p:sp>
        <p:nvSpPr>
          <p:cNvPr id="26" name="Substituent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o-RO" smtClean="0"/>
              <a:t>Clic pentru editare stiluri text Coordonator</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ector drep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ubstituent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o-RO" smtClean="0"/>
              <a:t>Clic pentru editare stiluri text Coordonator</a:t>
            </a:r>
          </a:p>
          <a:p>
            <a:pPr lvl="1" eaLnBrk="1" latinLnBrk="0" hangingPunct="1"/>
            <a:r>
              <a:rPr kumimoji="0" lang="ro-RO" smtClean="0"/>
              <a:t>Al doilea nivel</a:t>
            </a:r>
          </a:p>
          <a:p>
            <a:pPr lvl="2" eaLnBrk="1" latinLnBrk="0" hangingPunct="1"/>
            <a:r>
              <a:rPr kumimoji="0" lang="ro-RO" smtClean="0"/>
              <a:t>Al treilea nivel</a:t>
            </a:r>
          </a:p>
          <a:p>
            <a:pPr lvl="3" eaLnBrk="1" latinLnBrk="0" hangingPunct="1"/>
            <a:r>
              <a:rPr kumimoji="0" lang="ro-RO" smtClean="0"/>
              <a:t>Al patrulea nivel</a:t>
            </a:r>
          </a:p>
          <a:p>
            <a:pPr lvl="4" eaLnBrk="1" latinLnBrk="0" hangingPunct="1"/>
            <a:r>
              <a:rPr kumimoji="0" lang="ro-RO" smtClean="0"/>
              <a:t>Al cincilea nivel</a:t>
            </a:r>
            <a:endParaRPr kumimoji="0" lang="en-US"/>
          </a:p>
        </p:txBody>
      </p:sp>
      <p:sp>
        <p:nvSpPr>
          <p:cNvPr id="11" name="Substituent dată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CE5CAE3-E66C-483F-9A91-133D66834A8A}" type="datetimeFigureOut">
              <a:rPr lang="ro-RO" smtClean="0"/>
              <a:pPr/>
              <a:t>06.01.2015</a:t>
            </a:fld>
            <a:endParaRPr lang="ro-RO"/>
          </a:p>
        </p:txBody>
      </p:sp>
      <p:sp>
        <p:nvSpPr>
          <p:cNvPr id="28" name="Substituent subsol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o-RO"/>
          </a:p>
        </p:txBody>
      </p:sp>
      <p:sp>
        <p:nvSpPr>
          <p:cNvPr id="5" name="Substituent număr diapozitiv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D8D6F0-A759-4B40-A209-1431F2B80A59}" type="slidenum">
              <a:rPr lang="ro-RO" smtClean="0"/>
              <a:pPr/>
              <a:t>‹#›</a:t>
            </a:fld>
            <a:endParaRPr lang="ro-RO"/>
          </a:p>
        </p:txBody>
      </p:sp>
      <p:sp>
        <p:nvSpPr>
          <p:cNvPr id="10" name="Substituent titlu 9"/>
          <p:cNvSpPr>
            <a:spLocks noGrp="1"/>
          </p:cNvSpPr>
          <p:nvPr>
            <p:ph type="title"/>
          </p:nvPr>
        </p:nvSpPr>
        <p:spPr>
          <a:xfrm>
            <a:off x="304800" y="457200"/>
            <a:ext cx="8686800" cy="838200"/>
          </a:xfrm>
          <a:prstGeom prst="rect">
            <a:avLst/>
          </a:prstGeom>
        </p:spPr>
        <p:txBody>
          <a:bodyPr vert="horz" anchor="ctr">
            <a:normAutofit/>
          </a:bodyPr>
          <a:lstStyle/>
          <a:p>
            <a:r>
              <a:rPr kumimoji="0" lang="ro-RO" smtClean="0"/>
              <a:t>Clic pentru editare stil titlu</a:t>
            </a:r>
            <a:endParaRPr kumimoji="0" lang="en-US"/>
          </a:p>
        </p:txBody>
      </p:sp>
      <p:sp>
        <p:nvSpPr>
          <p:cNvPr id="9" name="Conector drep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ector drep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381000" y="908721"/>
            <a:ext cx="8458200" cy="5167066"/>
          </a:xfrm>
        </p:spPr>
        <p:txBody>
          <a:bodyPr/>
          <a:lstStyle/>
          <a:p>
            <a:r>
              <a:rPr lang="en-US" dirty="0" smtClean="0"/>
              <a:t>			</a:t>
            </a:r>
            <a:r>
              <a:rPr lang="en-US" dirty="0" err="1" smtClean="0"/>
              <a:t>Despre</a:t>
            </a:r>
            <a:r>
              <a:rPr lang="en-US" dirty="0" smtClean="0"/>
              <a:t> </a:t>
            </a:r>
            <a:r>
              <a:rPr lang="en-US" dirty="0" err="1"/>
              <a:t>minuni</a:t>
            </a:r>
            <a:r>
              <a:rPr lang="en-US" dirty="0"/>
              <a:t/>
            </a:r>
            <a:br>
              <a:rPr lang="en-US" dirty="0"/>
            </a:br>
            <a:endParaRPr lang="en-US" dirty="0"/>
          </a:p>
        </p:txBody>
      </p:sp>
      <p:sp>
        <p:nvSpPr>
          <p:cNvPr id="3" name="Subtitlu 2"/>
          <p:cNvSpPr>
            <a:spLocks noGrp="1"/>
          </p:cNvSpPr>
          <p:nvPr>
            <p:ph type="subTitle" idx="1"/>
          </p:nvPr>
        </p:nvSpPr>
        <p:spPr/>
        <p:txBody>
          <a:bodyPr/>
          <a:lstStyle/>
          <a:p>
            <a:r>
              <a:rPr lang="en-US" dirty="0" smtClean="0"/>
              <a:t>Pr. Prof. </a:t>
            </a:r>
            <a:r>
              <a:rPr lang="en-US" dirty="0" err="1" smtClean="0"/>
              <a:t>Parauseanu</a:t>
            </a:r>
            <a:r>
              <a:rPr lang="en-US" dirty="0" smtClean="0"/>
              <a:t> </a:t>
            </a:r>
            <a:r>
              <a:rPr lang="en-US" dirty="0" err="1" smtClean="0"/>
              <a:t>Catalin</a:t>
            </a:r>
            <a:r>
              <a:rPr lang="en-US" dirty="0" smtClean="0"/>
              <a:t>, </a:t>
            </a:r>
          </a:p>
          <a:p>
            <a:r>
              <a:rPr lang="en-US" dirty="0" err="1" smtClean="0"/>
              <a:t>Colegiul</a:t>
            </a:r>
            <a:r>
              <a:rPr lang="en-US" dirty="0" smtClean="0"/>
              <a:t> Economic, </a:t>
            </a:r>
            <a:r>
              <a:rPr lang="en-US" dirty="0" err="1"/>
              <a:t>R</a:t>
            </a:r>
            <a:r>
              <a:rPr lang="en-US" dirty="0" err="1" smtClean="0"/>
              <a:t>amnicu</a:t>
            </a:r>
            <a:r>
              <a:rPr lang="en-US" dirty="0" smtClean="0"/>
              <a:t> </a:t>
            </a:r>
            <a:r>
              <a:rPr lang="en-US" dirty="0" err="1" smtClean="0"/>
              <a:t>Valcea</a:t>
            </a:r>
            <a:endParaRPr lang="en-US" dirty="0"/>
          </a:p>
        </p:txBody>
      </p:sp>
    </p:spTree>
    <p:extLst>
      <p:ext uri="{BB962C8B-B14F-4D97-AF65-F5344CB8AC3E}">
        <p14:creationId xmlns="" xmlns:p14="http://schemas.microsoft.com/office/powerpoint/2010/main" val="3561142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p:txBody>
          <a:bodyPr>
            <a:normAutofit fontScale="85000" lnSpcReduction="10000"/>
          </a:bodyPr>
          <a:lstStyle/>
          <a:p>
            <a:r>
              <a:rPr lang="ro-RO" dirty="0" smtClean="0"/>
              <a:t>Oamenii nu vor pricepe că aceste minuni nu au nici un scop bun, raţional, că sunt străine de adevăr, sunt o comedie monstruoasă care urmăresc să-i ducă pe oameni într-o stare de nedumerire şi uitare de sine, să-i amăgească, înşele, fermecându-i prin efecte fastuoase, deşarte.</a:t>
            </a:r>
          </a:p>
          <a:p>
            <a:r>
              <a:rPr lang="ro-RO" dirty="0" smtClean="0"/>
              <a:t>Spre final cunoaşterea duhovnicească a oamenilor va scădea, se vor ridica </a:t>
            </a:r>
            <a:r>
              <a:rPr lang="ro-RO" dirty="0" err="1" smtClean="0"/>
              <a:t>hristoşi</a:t>
            </a:r>
            <a:r>
              <a:rPr lang="ro-RO" dirty="0" smtClean="0"/>
              <a:t> mincinoşi şi prooroci mincinoşi şi vor da semne mari ca să amăgească de va fi cu putinţă şi pe cei aleşi. </a:t>
            </a:r>
            <a:endParaRPr lang="en-US" dirty="0"/>
          </a:p>
        </p:txBody>
      </p:sp>
    </p:spTree>
    <p:extLst>
      <p:ext uri="{BB962C8B-B14F-4D97-AF65-F5344CB8AC3E}">
        <p14:creationId xmlns="" xmlns:p14="http://schemas.microsoft.com/office/powerpoint/2010/main" val="2431535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p:txBody>
          <a:bodyPr/>
          <a:lstStyle/>
          <a:p>
            <a:r>
              <a:rPr lang="ro-RO" dirty="0" smtClean="0"/>
              <a:t>Antihristul va da semnul din cer cel mult aşteptat de cei cu cugetare trupească.</a:t>
            </a:r>
          </a:p>
          <a:p>
            <a:r>
              <a:rPr lang="ro-RO" dirty="0" smtClean="0"/>
              <a:t>Antihrist va îmbia omenirea cu realizarea celei mai înalte bunăstări pământeşti, cu bogăţie, înlesniri, mărire, şi plăceri trupeşti. El va înfăţişa omenirii o privelişte de minuni cu neputinţă de explicat de către ştiinţa vremii, va satisface superstiţia. (</a:t>
            </a:r>
            <a:r>
              <a:rPr lang="ro-RO" dirty="0" err="1" smtClean="0"/>
              <a:t>Apoc</a:t>
            </a:r>
            <a:r>
              <a:rPr lang="ro-RO" dirty="0" smtClean="0"/>
              <a:t> 13,8)</a:t>
            </a:r>
            <a:endParaRPr lang="en-US" dirty="0"/>
          </a:p>
        </p:txBody>
      </p:sp>
    </p:spTree>
    <p:extLst>
      <p:ext uri="{BB962C8B-B14F-4D97-AF65-F5344CB8AC3E}">
        <p14:creationId xmlns="" xmlns:p14="http://schemas.microsoft.com/office/powerpoint/2010/main" val="590417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p:txBody>
          <a:bodyPr/>
          <a:lstStyle/>
          <a:p>
            <a:r>
              <a:rPr lang="ro-RO" dirty="0" smtClean="0"/>
              <a:t>Semnele lui Antihrist se vor arăta cu precădere în văzduh. Semnele vor lucra mai ales asupra văzului, vrăjindu-l şi înşelându-l. (</a:t>
            </a:r>
            <a:r>
              <a:rPr lang="ro-RO" dirty="0" err="1" smtClean="0"/>
              <a:t>Apoc</a:t>
            </a:r>
            <a:r>
              <a:rPr lang="ro-RO" dirty="0" smtClean="0"/>
              <a:t> 13,</a:t>
            </a:r>
            <a:r>
              <a:rPr lang="ro-RO" dirty="0" err="1" smtClean="0"/>
              <a:t>13</a:t>
            </a:r>
            <a:r>
              <a:rPr lang="ro-RO" dirty="0" smtClean="0"/>
              <a:t>)</a:t>
            </a:r>
          </a:p>
          <a:p>
            <a:r>
              <a:rPr lang="ro-RO" dirty="0" smtClean="0"/>
              <a:t>Fariseii şi saducheii au cerut de la Domnul </a:t>
            </a:r>
            <a:r>
              <a:rPr lang="ro-RO" i="1" dirty="0" smtClean="0"/>
              <a:t>semn din cer</a:t>
            </a:r>
            <a:r>
              <a:rPr lang="ro-RO" dirty="0" smtClean="0"/>
              <a:t>, au cerut o minune asemănătoare minunilor lui Antihrist.</a:t>
            </a:r>
            <a:endParaRPr lang="en-US" dirty="0"/>
          </a:p>
        </p:txBody>
      </p:sp>
    </p:spTree>
    <p:extLst>
      <p:ext uri="{BB962C8B-B14F-4D97-AF65-F5344CB8AC3E}">
        <p14:creationId xmlns="" xmlns:p14="http://schemas.microsoft.com/office/powerpoint/2010/main" val="12144867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lnSpcReduction="10000"/>
          </a:bodyPr>
          <a:lstStyle/>
          <a:p>
            <a:r>
              <a:rPr lang="ro-RO" dirty="0" smtClean="0"/>
              <a:t>Minunile Domnului Iisus Hristos aveau un caracter tainic și urmăreau un scop sfânt.</a:t>
            </a:r>
          </a:p>
          <a:p>
            <a:r>
              <a:rPr lang="ro-RO" dirty="0" smtClean="0"/>
              <a:t>Pentru ca oamenii să priceapă și să primească darul duhovnicesc prin ochii sufletești , Domnul a adăugat  un dar vremelnic: vindecarea bolilor trupești ale oamenilor.</a:t>
            </a:r>
          </a:p>
          <a:p>
            <a:r>
              <a:rPr lang="ro-RO" dirty="0" smtClean="0"/>
              <a:t>Cererea unui semn din cer era lipsită de sens.</a:t>
            </a:r>
            <a:endParaRPr lang="ro-R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lstStyle/>
          <a:p>
            <a:r>
              <a:rPr lang="ro-RO" dirty="0" smtClean="0"/>
              <a:t>Într-un fel lucrează cuvântul, și în alt fel lucrează semnele. Cuvântul lucrează nemijlocit asupra minții și a inimii, pe când semnele lucrează prin mijlocirea simțurilor trupești. Urmările cuvântului sunt mai puternice, mai limpezi. Lucrătorul esențial era cuvântul. Nu e nevoie de semne acolo unde e primit cuvântul. Semnele sunt un </a:t>
            </a:r>
            <a:r>
              <a:rPr lang="ro-RO" dirty="0" err="1" smtClean="0"/>
              <a:t>pogorământ</a:t>
            </a:r>
            <a:r>
              <a:rPr lang="ro-RO" dirty="0" smtClean="0"/>
              <a:t> pentru neputința omenească.</a:t>
            </a:r>
            <a:endParaRPr lang="ro-RO"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lstStyle/>
          <a:p>
            <a:r>
              <a:rPr lang="ro-RO" dirty="0" smtClean="0"/>
              <a:t>Dumnezeu-Omul a zis: Fericiți cei ce nu au văzut și au crezut. El și-a arătat compătimirea față de cei care, nemulțumindu-se cu cuvântul, aveau nevoie de minuni. </a:t>
            </a:r>
          </a:p>
          <a:p>
            <a:r>
              <a:rPr lang="ro-RO" dirty="0" smtClean="0"/>
              <a:t>Această căutare a lor evidențiază o cugetare trupească, lipsa din suflet a capacității de împreună-simțire cu Sfântul Duh.</a:t>
            </a:r>
            <a:endParaRPr lang="ro-R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fontScale="92500" lnSpcReduction="10000"/>
          </a:bodyPr>
          <a:lstStyle/>
          <a:p>
            <a:r>
              <a:rPr lang="ro-RO" dirty="0" smtClean="0"/>
              <a:t>De ce nu înțelegeți vorbirea Mea? Fiindcă nu puteți da ascultare cuvântului Meu. (In 8,43)</a:t>
            </a:r>
          </a:p>
          <a:p>
            <a:r>
              <a:rPr lang="ro-RO" dirty="0" smtClean="0"/>
              <a:t>Cel care este de la Dumnezeu ascultă cuvintele lui Dumnezeu (In 8,47)</a:t>
            </a:r>
          </a:p>
          <a:p>
            <a:r>
              <a:rPr lang="ro-RO" dirty="0" smtClean="0"/>
              <a:t>De nu aș fi venit și nu le-aș fi vorbit, păcat nu ar avea; dar acum n-au dezvinovățire pentru păcatul lor. (In 15,22)</a:t>
            </a:r>
          </a:p>
          <a:p>
            <a:r>
              <a:rPr lang="ro-RO" dirty="0" smtClean="0"/>
              <a:t>Pricina neștiinței este doar în libera alegere a voinței. Cel ce închide ochii nu vede soarele, ceea ce nu înseamnă că nu există lumină.</a:t>
            </a:r>
            <a:endParaRPr lang="ro-R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fontScale="92500"/>
          </a:bodyPr>
          <a:lstStyle/>
          <a:p>
            <a:r>
              <a:rPr lang="ro-RO" dirty="0" smtClean="0"/>
              <a:t>Domnul este în toată vremea Ocrotitor apropiat de sfinții Săi; însă fără nevoie nu arată puterea Sa prin vreun lucru și semn simțit.</a:t>
            </a:r>
          </a:p>
          <a:p>
            <a:r>
              <a:rPr lang="ro-RO" dirty="0" smtClean="0"/>
              <a:t>Cel ce cutează să Îl roage pe Dumnezeu pentru săvârșirea vreunui lucru neobișnuit fără a fi silit de nevoie, cel ce dorește să se săvârșească minuni, este ispitit în mintea sa de diavol, care își bate joc de el; </a:t>
            </a:r>
            <a:r>
              <a:rPr lang="ro-RO" dirty="0" err="1" smtClean="0"/>
              <a:t>el</a:t>
            </a:r>
            <a:r>
              <a:rPr lang="ro-RO" dirty="0" smtClean="0"/>
              <a:t> se arată stăpânit de slava deșartă și neputincios cu conștiința.</a:t>
            </a:r>
            <a:endParaRPr lang="ro-RO"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fontScale="92500" lnSpcReduction="10000"/>
          </a:bodyPr>
          <a:lstStyle/>
          <a:p>
            <a:r>
              <a:rPr lang="ro-RO" dirty="0" smtClean="0"/>
              <a:t>Sfinții nu doar că nu doreau să fie făcători de minuni, ci și atunci când li se dă darul facerii de minuni se leapădă de el. Ei gândesc neîncetat că sunt nevrednici de Dumnezeu.</a:t>
            </a:r>
          </a:p>
          <a:p>
            <a:r>
              <a:rPr lang="ro-RO" dirty="0" smtClean="0"/>
              <a:t>Dimpotrivă, a-L ispiti pe Dumnezeu este un lucru care calcă evlavia față de El. Este îngăduit a cere ajutorul Lui la mare nevoie, când mijloacele noastre s-au epuizat. El dă ajutor folositor pentru suflet și trup, dacă e nevoie, chiar dacă nu înțelegem uneori.</a:t>
            </a:r>
            <a:endParaRPr lang="ro-RO"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a:bodyPr>
          <a:lstStyle/>
          <a:p>
            <a:r>
              <a:rPr lang="ro-RO" dirty="0" smtClean="0"/>
              <a:t>Sf. Macarie cel Mare istorisește că un oarecare nevoitor care viețuia alături de el primise darul vindecărilor  cu o asemenea putere încât tămăduia bolnavii doar prin punerea mâinilor. Dar, fiind proslăvit de oameni, s-a </a:t>
            </a:r>
            <a:r>
              <a:rPr lang="ro-RO" dirty="0" err="1" smtClean="0"/>
              <a:t>trufit</a:t>
            </a:r>
            <a:r>
              <a:rPr lang="ro-RO" dirty="0" smtClean="0"/>
              <a:t> și a căzut în adâncul păcatului</a:t>
            </a:r>
            <a:r>
              <a:rPr lang="ro-RO" dirty="0" smtClean="0"/>
              <a:t>.</a:t>
            </a:r>
            <a:endParaRPr lang="ro-RO"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en-US" sz="2400" dirty="0" smtClean="0">
                <a:solidFill>
                  <a:schemeClr val="tx1"/>
                </a:solidFill>
              </a:rPr>
              <a:t>Un </a:t>
            </a:r>
            <a:r>
              <a:rPr lang="en-US" sz="2400" dirty="0" err="1" smtClean="0">
                <a:solidFill>
                  <a:schemeClr val="tx1"/>
                </a:solidFill>
              </a:rPr>
              <a:t>elev</a:t>
            </a:r>
            <a:r>
              <a:rPr lang="en-US" sz="2400" dirty="0" smtClean="0">
                <a:solidFill>
                  <a:schemeClr val="tx1"/>
                </a:solidFill>
              </a:rPr>
              <a:t> m-a </a:t>
            </a:r>
            <a:r>
              <a:rPr lang="ro-RO" sz="2400" dirty="0">
                <a:solidFill>
                  <a:schemeClr val="tx1"/>
                </a:solidFill>
              </a:rPr>
              <a:t>î</a:t>
            </a:r>
            <a:r>
              <a:rPr lang="en-US" sz="2400" dirty="0" err="1" smtClean="0">
                <a:solidFill>
                  <a:schemeClr val="tx1"/>
                </a:solidFill>
              </a:rPr>
              <a:t>ntrebat</a:t>
            </a:r>
            <a:r>
              <a:rPr lang="ro-RO" sz="2400" dirty="0" smtClean="0">
                <a:solidFill>
                  <a:schemeClr val="tx1"/>
                </a:solidFill>
              </a:rPr>
              <a:t> </a:t>
            </a:r>
            <a:r>
              <a:rPr lang="ro-RO" sz="2400" i="1" dirty="0" smtClean="0">
                <a:solidFill>
                  <a:schemeClr val="tx1"/>
                </a:solidFill>
              </a:rPr>
              <a:t>cu obrăznicie</a:t>
            </a:r>
            <a:r>
              <a:rPr lang="en-US" sz="2400" dirty="0" smtClean="0">
                <a:solidFill>
                  <a:schemeClr val="tx1"/>
                </a:solidFill>
              </a:rPr>
              <a:t>: De </a:t>
            </a:r>
            <a:r>
              <a:rPr lang="en-US" sz="2400" dirty="0" err="1" smtClean="0">
                <a:solidFill>
                  <a:schemeClr val="tx1"/>
                </a:solidFill>
              </a:rPr>
              <a:t>ce</a:t>
            </a:r>
            <a:r>
              <a:rPr lang="en-US" sz="2400" dirty="0" smtClean="0">
                <a:solidFill>
                  <a:schemeClr val="tx1"/>
                </a:solidFill>
              </a:rPr>
              <a:t> nu mi se </a:t>
            </a:r>
            <a:r>
              <a:rPr lang="en-US" sz="2400" dirty="0" err="1" smtClean="0">
                <a:solidFill>
                  <a:schemeClr val="tx1"/>
                </a:solidFill>
              </a:rPr>
              <a:t>arat</a:t>
            </a:r>
            <a:r>
              <a:rPr lang="ro-RO" sz="2400" dirty="0" smtClean="0">
                <a:solidFill>
                  <a:schemeClr val="tx1"/>
                </a:solidFill>
              </a:rPr>
              <a:t>ă dumnezeu aici?</a:t>
            </a:r>
            <a:endParaRPr lang="en-US" sz="2400" dirty="0">
              <a:solidFill>
                <a:schemeClr val="tx1"/>
              </a:solidFill>
            </a:endParaRPr>
          </a:p>
        </p:txBody>
      </p:sp>
      <p:sp>
        <p:nvSpPr>
          <p:cNvPr id="3" name="Substituent conținut 2"/>
          <p:cNvSpPr>
            <a:spLocks noGrp="1"/>
          </p:cNvSpPr>
          <p:nvPr>
            <p:ph idx="1"/>
          </p:nvPr>
        </p:nvSpPr>
        <p:spPr/>
        <p:txBody>
          <a:bodyPr/>
          <a:lstStyle/>
          <a:p>
            <a:r>
              <a:rPr lang="ro-RO" dirty="0" smtClean="0">
                <a:solidFill>
                  <a:schemeClr val="tx1"/>
                </a:solidFill>
              </a:rPr>
              <a:t>Sf. Evanghelie spune că fariseii, nefiind mulţumiţi de minunile săvârşite de Domnul, cereau de la Dânsul o minune deosebită: </a:t>
            </a:r>
            <a:r>
              <a:rPr lang="ro-RO" i="1" dirty="0" smtClean="0">
                <a:solidFill>
                  <a:schemeClr val="tx1"/>
                </a:solidFill>
              </a:rPr>
              <a:t>semn din cer </a:t>
            </a:r>
            <a:r>
              <a:rPr lang="ro-RO" dirty="0" smtClean="0">
                <a:solidFill>
                  <a:schemeClr val="tx1"/>
                </a:solidFill>
              </a:rPr>
              <a:t>(Mc. 8, 11). După minunata înmulţire a celor 5 pâini şi săturarea a 5000 de bărbaţi, chiar unii din martori îi ziceau Domnului: </a:t>
            </a:r>
            <a:r>
              <a:rPr lang="ro-RO" i="1" dirty="0" smtClean="0">
                <a:solidFill>
                  <a:schemeClr val="tx1"/>
                </a:solidFill>
              </a:rPr>
              <a:t>Ce semn faci Tu, ca să vedem şi să credem în Tine?</a:t>
            </a:r>
            <a:endParaRPr lang="en-US" i="1" dirty="0">
              <a:solidFill>
                <a:schemeClr val="tx1"/>
              </a:solidFill>
            </a:endParaRPr>
          </a:p>
        </p:txBody>
      </p:sp>
    </p:spTree>
    <p:extLst>
      <p:ext uri="{BB962C8B-B14F-4D97-AF65-F5344CB8AC3E}">
        <p14:creationId xmlns="" xmlns:p14="http://schemas.microsoft.com/office/powerpoint/2010/main" val="28097604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normAutofit fontScale="85000" lnSpcReduction="20000"/>
          </a:bodyPr>
          <a:lstStyle/>
          <a:p>
            <a:r>
              <a:rPr lang="ro-RO" dirty="0" smtClean="0"/>
              <a:t>În sec. IV d.Hr. trăia în Egipt un bătrân sfânt, care avea un deosebit dar al facerii de minuni, și din pricina lui se bucura de o uriașă slavă între oameni. Degrabă a băgat de seamă că trufia punea stăpânire pe el și nu era în stare s-o biruie prin propriile sforțări. Bătrânul a alergat la Dumnezeu cu rugăciuni </a:t>
            </a:r>
            <a:r>
              <a:rPr lang="ro-RO" dirty="0" err="1" smtClean="0"/>
              <a:t>preafierbinți</a:t>
            </a:r>
            <a:r>
              <a:rPr lang="ro-RO" dirty="0" smtClean="0"/>
              <a:t> ca să îi fie îngăduit, pentru a se smeri, să se îndrăcească. Dumnezeu a împlinit cererea lui și a fost supus 5 luni acceselor unui îndrăcit, încât a fost legat și în lanțuri. Poporul l-a părăsit spunând că și-a pierdut mintea, iar bătrânul a mulțumit lui Dumnezeu apoi că s-a izbăvit de slava omenească.</a:t>
            </a:r>
            <a:endParaRPr lang="ro-RO"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lstStyle/>
          <a:p>
            <a:r>
              <a:rPr lang="ro-RO" dirty="0" smtClean="0"/>
              <a:t>Astfel înțelegem de ce sfinții se străduiau să ascundă aceste daruri; știau că omul se poate ușor schimba și se fereau de nenorocirea sufletească prin smerenie. Ei se socoteau nevrednici, ticăloși de purtarea de grijă a lui Dumnezeu.</a:t>
            </a:r>
          </a:p>
          <a:p>
            <a:endParaRPr lang="ro-RO"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ro-RO"/>
          </a:p>
        </p:txBody>
      </p:sp>
      <p:sp>
        <p:nvSpPr>
          <p:cNvPr id="3" name="Substituent conținut 2"/>
          <p:cNvSpPr>
            <a:spLocks noGrp="1"/>
          </p:cNvSpPr>
          <p:nvPr>
            <p:ph idx="1"/>
          </p:nvPr>
        </p:nvSpPr>
        <p:spPr/>
        <p:txBody>
          <a:bodyPr/>
          <a:lstStyle/>
          <a:p>
            <a:r>
              <a:rPr lang="ro-RO" dirty="0" smtClean="0"/>
              <a:t>Bibliografie: </a:t>
            </a:r>
          </a:p>
          <a:p>
            <a:r>
              <a:rPr lang="ro-RO" dirty="0" smtClean="0"/>
              <a:t>Sf. Ignatie </a:t>
            </a:r>
            <a:r>
              <a:rPr lang="ro-RO" dirty="0" err="1" smtClean="0"/>
              <a:t>Briancianinov</a:t>
            </a:r>
            <a:r>
              <a:rPr lang="ro-RO" i="1" dirty="0" smtClean="0"/>
              <a:t>, Despre vedenii, duhuri și minuni,</a:t>
            </a:r>
            <a:r>
              <a:rPr lang="ro-RO" dirty="0" smtClean="0"/>
              <a:t> București, ed. Sofia, 2007</a:t>
            </a:r>
            <a:endParaRPr lang="ro-R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1196752"/>
            <a:ext cx="8686800" cy="4883373"/>
          </a:xfrm>
        </p:spPr>
        <p:txBody>
          <a:bodyPr/>
          <a:lstStyle/>
          <a:p>
            <a:r>
              <a:rPr lang="ro-RO" dirty="0" smtClean="0"/>
              <a:t>Înmulţirea pâinilor a fost săvârşită cu linişte, cu sfântă smerenie, pe când ei aveau trebuinţă de spectacol, de lucruri de efect. </a:t>
            </a:r>
          </a:p>
          <a:p>
            <a:r>
              <a:rPr lang="ro-RO" dirty="0" smtClean="0"/>
              <a:t>La fel arhiereii, batjocorindu-L pe cruce ziceau: </a:t>
            </a:r>
            <a:r>
              <a:rPr lang="ro-RO" i="1" dirty="0" smtClean="0"/>
              <a:t>Pe alţii i-a mântuit, iar pe Sine nu poate să se mântuiască? De este împărat al lui Israel, să se pogoare acum de pe cruce şi vom crede în El </a:t>
            </a:r>
            <a:r>
              <a:rPr lang="ro-RO" dirty="0" smtClean="0"/>
              <a:t>(</a:t>
            </a:r>
            <a:r>
              <a:rPr lang="ro-RO" dirty="0" err="1" smtClean="0"/>
              <a:t>Mt</a:t>
            </a:r>
            <a:r>
              <a:rPr lang="ro-RO" dirty="0" smtClean="0"/>
              <a:t> 27,41)</a:t>
            </a:r>
            <a:endParaRPr lang="en-US" dirty="0"/>
          </a:p>
        </p:txBody>
      </p:sp>
    </p:spTree>
    <p:extLst>
      <p:ext uri="{BB962C8B-B14F-4D97-AF65-F5344CB8AC3E}">
        <p14:creationId xmlns="" xmlns:p14="http://schemas.microsoft.com/office/powerpoint/2010/main" val="2400495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764704"/>
            <a:ext cx="8686800" cy="5315421"/>
          </a:xfrm>
        </p:spPr>
        <p:txBody>
          <a:bodyPr/>
          <a:lstStyle/>
          <a:p>
            <a:r>
              <a:rPr lang="ro-RO" dirty="0" smtClean="0"/>
              <a:t>Lepădând minunile dăruite de milostivirea lui Dumnezeu, cer o minune după socotinţa lor, minune care de s-ar fi săvârşit, ar fi nimicit scopul venirii pe pământ a Dumnezeu-Omului şi acesteia nu i-ar mai fi urmat răscumpărarea oamenilor. Aceste cereri arată o concepţie greşită, trupească asupra minunilor. E un fel decăzut de a gândi cu privire la Dumnezeu, este împotrivirea, vrăjmăşia faţă de iubirea Sa.</a:t>
            </a:r>
            <a:endParaRPr lang="en-US" dirty="0"/>
          </a:p>
        </p:txBody>
      </p:sp>
    </p:spTree>
    <p:extLst>
      <p:ext uri="{BB962C8B-B14F-4D97-AF65-F5344CB8AC3E}">
        <p14:creationId xmlns="" xmlns:p14="http://schemas.microsoft.com/office/powerpoint/2010/main" val="907194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1124744"/>
            <a:ext cx="8686800" cy="4955381"/>
          </a:xfrm>
        </p:spPr>
        <p:txBody>
          <a:bodyPr>
            <a:normAutofit fontScale="92500"/>
          </a:bodyPr>
          <a:lstStyle/>
          <a:p>
            <a:r>
              <a:rPr lang="ro-RO" dirty="0" smtClean="0"/>
              <a:t>Auzind aceste cereri cutezătoare şi hulitoare, </a:t>
            </a:r>
            <a:r>
              <a:rPr lang="ro-RO" i="1" dirty="0" smtClean="0"/>
              <a:t>suspinând cu Duhul Său a zis: Neam viclean şi </a:t>
            </a:r>
            <a:r>
              <a:rPr lang="ro-RO" i="1" dirty="0" err="1" smtClean="0"/>
              <a:t>preacurvar</a:t>
            </a:r>
            <a:r>
              <a:rPr lang="ro-RO" i="1" dirty="0" smtClean="0"/>
              <a:t> cere semn: şi acel semn nu i se va da afară de semnul proorocului </a:t>
            </a:r>
            <a:r>
              <a:rPr lang="ro-RO" i="1" dirty="0" err="1" smtClean="0"/>
              <a:t>Iona</a:t>
            </a:r>
            <a:r>
              <a:rPr lang="ro-RO" i="1" dirty="0" smtClean="0"/>
              <a:t> </a:t>
            </a:r>
            <a:r>
              <a:rPr lang="ro-RO" dirty="0" smtClean="0"/>
              <a:t>(</a:t>
            </a:r>
            <a:r>
              <a:rPr lang="ro-RO" dirty="0" err="1" smtClean="0"/>
              <a:t>Mt</a:t>
            </a:r>
            <a:r>
              <a:rPr lang="ro-RO" dirty="0" smtClean="0"/>
              <a:t> 16, 1)</a:t>
            </a:r>
          </a:p>
          <a:p>
            <a:r>
              <a:rPr lang="ro-RO" dirty="0" smtClean="0"/>
              <a:t>Sunt numiţi </a:t>
            </a:r>
            <a:r>
              <a:rPr lang="ro-RO" i="1" dirty="0" smtClean="0"/>
              <a:t>neam </a:t>
            </a:r>
            <a:r>
              <a:rPr lang="ro-RO" i="1" dirty="0" err="1" smtClean="0"/>
              <a:t>preacurvar</a:t>
            </a:r>
            <a:r>
              <a:rPr lang="ro-RO" i="1" dirty="0" smtClean="0"/>
              <a:t> </a:t>
            </a:r>
            <a:r>
              <a:rPr lang="ro-RO" dirty="0" smtClean="0"/>
              <a:t>pentru că au intrat în împărtăşire cu satana prin duhul lor, stricând împărtăşirea cu Dumnezeu; sunt numiţi </a:t>
            </a:r>
            <a:r>
              <a:rPr lang="ro-RO" i="1" dirty="0" smtClean="0"/>
              <a:t>neam viclean </a:t>
            </a:r>
            <a:r>
              <a:rPr lang="ro-RO" dirty="0" smtClean="0"/>
              <a:t>pentru că deşi vad minunile lui Dumnezeu, ei cer minune conform stării lor sufleteşti de trufie.</a:t>
            </a:r>
            <a:endParaRPr lang="en-US" dirty="0"/>
          </a:p>
        </p:txBody>
      </p:sp>
    </p:spTree>
    <p:extLst>
      <p:ext uri="{BB962C8B-B14F-4D97-AF65-F5344CB8AC3E}">
        <p14:creationId xmlns="" xmlns:p14="http://schemas.microsoft.com/office/powerpoint/2010/main" val="3718347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1052736"/>
            <a:ext cx="8686800" cy="5027389"/>
          </a:xfrm>
        </p:spPr>
        <p:txBody>
          <a:bodyPr>
            <a:normAutofit fontScale="92500" lnSpcReduction="20000"/>
          </a:bodyPr>
          <a:lstStyle/>
          <a:p>
            <a:r>
              <a:rPr lang="ro-RO" dirty="0" smtClean="0"/>
              <a:t>Dumnezeu </a:t>
            </a:r>
            <a:r>
              <a:rPr lang="ro-RO" i="1" dirty="0" smtClean="0"/>
              <a:t>suspină cu Duhul </a:t>
            </a:r>
            <a:r>
              <a:rPr lang="ro-RO" dirty="0" smtClean="0"/>
              <a:t>pentru înstrăinarea oamenilor de El. Duhul Sfânt în om mijloceşte pentru el </a:t>
            </a:r>
            <a:r>
              <a:rPr lang="ro-RO" i="1" dirty="0" smtClean="0"/>
              <a:t>cu suspine negrăite </a:t>
            </a:r>
            <a:r>
              <a:rPr lang="ro-RO" dirty="0" smtClean="0"/>
              <a:t>(Rom 8,26). Semnul lui </a:t>
            </a:r>
            <a:r>
              <a:rPr lang="ro-RO" dirty="0" err="1" smtClean="0"/>
              <a:t>Iona</a:t>
            </a:r>
            <a:r>
              <a:rPr lang="ro-RO" dirty="0" smtClean="0"/>
              <a:t> este coborârea la Iad după moartea pe Cruce când soarele s-a întunecat ziua 3 ceasuri, catapeteasma templului s-a despicat, a avut loc un cutremur ca și </a:t>
            </a:r>
            <a:r>
              <a:rPr lang="ro-RO" smtClean="0"/>
              <a:t>la Înviere.</a:t>
            </a:r>
            <a:endParaRPr lang="ro-RO" dirty="0" smtClean="0"/>
          </a:p>
          <a:p>
            <a:r>
              <a:rPr lang="ro-RO" dirty="0" smtClean="0"/>
              <a:t>Dumnezeu este nedumerit de necuviinţa şi obrăznicia cererii: </a:t>
            </a:r>
            <a:r>
              <a:rPr lang="ro-RO" i="1" dirty="0" smtClean="0"/>
              <a:t>Pentru ce neamul acesta cere semn? </a:t>
            </a:r>
            <a:r>
              <a:rPr lang="ro-RO" dirty="0" smtClean="0"/>
              <a:t>(Mc 8,12) Se vede pierderea nădejdii pentru mântuirea oamenilor, care au cerut semn potrivnic Duhului, Dătătorul mântuirii.</a:t>
            </a:r>
          </a:p>
          <a:p>
            <a:endParaRPr lang="en-US" dirty="0"/>
          </a:p>
        </p:txBody>
      </p:sp>
    </p:spTree>
    <p:extLst>
      <p:ext uri="{BB962C8B-B14F-4D97-AF65-F5344CB8AC3E}">
        <p14:creationId xmlns="" xmlns:p14="http://schemas.microsoft.com/office/powerpoint/2010/main" val="908962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1124744"/>
            <a:ext cx="8686800" cy="4955381"/>
          </a:xfrm>
        </p:spPr>
        <p:txBody>
          <a:bodyPr>
            <a:normAutofit lnSpcReduction="10000"/>
          </a:bodyPr>
          <a:lstStyle/>
          <a:p>
            <a:r>
              <a:rPr lang="ro-RO" dirty="0" smtClean="0"/>
              <a:t>Pe cei aflaţi în această cugetare </a:t>
            </a:r>
            <a:r>
              <a:rPr lang="ro-RO" dirty="0" err="1" smtClean="0"/>
              <a:t>trupescă</a:t>
            </a:r>
            <a:r>
              <a:rPr lang="ro-RO" dirty="0" smtClean="0"/>
              <a:t> şi rămân cu încăpăţânare în ea, bolind fără putinţă de vindecare, Domnul îi părăseşte, îi lasă de capul lor, pe mâna pierzării pe care ei au ales-o: </a:t>
            </a:r>
            <a:r>
              <a:rPr lang="ro-RO" i="1" dirty="0" smtClean="0"/>
              <a:t>Şi lăsându-i, a plecat</a:t>
            </a:r>
            <a:r>
              <a:rPr lang="ro-RO" dirty="0" smtClean="0"/>
              <a:t>. (Mc 8, 13)</a:t>
            </a:r>
          </a:p>
          <a:p>
            <a:r>
              <a:rPr lang="ro-RO" i="1" dirty="0" smtClean="0"/>
              <a:t>Cugetarea trupească moarte este </a:t>
            </a:r>
            <a:r>
              <a:rPr lang="ro-RO" dirty="0" smtClean="0"/>
              <a:t>(Rom 8,6).</a:t>
            </a:r>
          </a:p>
          <a:p>
            <a:r>
              <a:rPr lang="ro-RO" dirty="0" smtClean="0"/>
              <a:t>Este propriu celor morţi sufleteşte să nu îşi simtă starea de omorâre, să nu simtă nevoia de înviere, pentru că leapădă Viaţa (Dumnezeu)</a:t>
            </a:r>
            <a:endParaRPr lang="en-US" dirty="0"/>
          </a:p>
        </p:txBody>
      </p:sp>
    </p:spTree>
    <p:extLst>
      <p:ext uri="{BB962C8B-B14F-4D97-AF65-F5344CB8AC3E}">
        <p14:creationId xmlns="" xmlns:p14="http://schemas.microsoft.com/office/powerpoint/2010/main" val="4071268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endParaRPr lang="en-US"/>
          </a:p>
        </p:txBody>
      </p:sp>
      <p:sp>
        <p:nvSpPr>
          <p:cNvPr id="3" name="Substituent conținut 2"/>
          <p:cNvSpPr>
            <a:spLocks noGrp="1"/>
          </p:cNvSpPr>
          <p:nvPr>
            <p:ph idx="1"/>
          </p:nvPr>
        </p:nvSpPr>
        <p:spPr>
          <a:xfrm>
            <a:off x="304800" y="908720"/>
            <a:ext cx="8686800" cy="5171405"/>
          </a:xfrm>
        </p:spPr>
        <p:txBody>
          <a:bodyPr>
            <a:normAutofit fontScale="92500" lnSpcReduction="20000"/>
          </a:bodyPr>
          <a:lstStyle/>
          <a:p>
            <a:r>
              <a:rPr lang="en-US" dirty="0" err="1" smtClean="0"/>
              <a:t>Dumne</a:t>
            </a:r>
            <a:r>
              <a:rPr lang="ro-RO" dirty="0" smtClean="0"/>
              <a:t>zeu nu vrea să se arate în chip extravagant, orbitor şi obligatoriu de uriaş papagal roşu. (S. Kirkegaard)</a:t>
            </a:r>
          </a:p>
          <a:p>
            <a:r>
              <a:rPr lang="ro-RO" dirty="0" smtClean="0"/>
              <a:t>Împărăţia lui Dumnezeu nu va veni în chip văzut şi nici nu vor zice: iat-o aici sau acolo; căci, iată, împărăţia lui Dumnezeu este înlăuntrul vostru. (</a:t>
            </a:r>
            <a:r>
              <a:rPr lang="ro-RO" dirty="0" err="1" smtClean="0"/>
              <a:t>Lc</a:t>
            </a:r>
            <a:r>
              <a:rPr lang="ro-RO" dirty="0" smtClean="0"/>
              <a:t> 17,20)</a:t>
            </a:r>
          </a:p>
          <a:p>
            <a:r>
              <a:rPr lang="ro-RO" dirty="0" smtClean="0"/>
              <a:t>Evreii se aşteptau la un Mesia glorificat coborând din cer cu alai definitiv care nu ar mai fi îngăduit nici cea mai mică îndoială, ci doar prosternarea, constatarea. (N Steinhardt, Jurnalul Fericirii)</a:t>
            </a:r>
            <a:endParaRPr lang="en-US" dirty="0"/>
          </a:p>
        </p:txBody>
      </p:sp>
    </p:spTree>
    <p:extLst>
      <p:ext uri="{BB962C8B-B14F-4D97-AF65-F5344CB8AC3E}">
        <p14:creationId xmlns="" xmlns:p14="http://schemas.microsoft.com/office/powerpoint/2010/main" val="2500208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ro-RO" dirty="0" smtClean="0"/>
              <a:t>Oare </a:t>
            </a:r>
            <a:r>
              <a:rPr lang="ro-RO" i="1" dirty="0" smtClean="0"/>
              <a:t>semn din cer </a:t>
            </a:r>
            <a:r>
              <a:rPr lang="ro-RO" dirty="0" smtClean="0"/>
              <a:t>este negreşit de la Dumnezeu?</a:t>
            </a:r>
            <a:br>
              <a:rPr lang="ro-RO" dirty="0" smtClean="0"/>
            </a:br>
            <a:endParaRPr lang="en-US" dirty="0"/>
          </a:p>
        </p:txBody>
      </p:sp>
      <p:sp>
        <p:nvSpPr>
          <p:cNvPr id="3" name="Substituent conținut 2"/>
          <p:cNvSpPr>
            <a:spLocks noGrp="1"/>
          </p:cNvSpPr>
          <p:nvPr>
            <p:ph idx="1"/>
          </p:nvPr>
        </p:nvSpPr>
        <p:spPr>
          <a:xfrm>
            <a:off x="304800" y="908720"/>
            <a:ext cx="8686800" cy="5171405"/>
          </a:xfrm>
        </p:spPr>
        <p:txBody>
          <a:bodyPr/>
          <a:lstStyle/>
          <a:p>
            <a:r>
              <a:rPr lang="ro-RO" dirty="0" smtClean="0"/>
              <a:t>Sf. Scriptură spune că prin lucrarea diavolului, foc a căzut din cer şi a mistuit oile şi păstorii dreptului Iov (</a:t>
            </a:r>
            <a:r>
              <a:rPr lang="ro-RO" dirty="0" err="1" smtClean="0"/>
              <a:t>Iov</a:t>
            </a:r>
            <a:r>
              <a:rPr lang="ro-RO" dirty="0" smtClean="0"/>
              <a:t> 1);</a:t>
            </a:r>
          </a:p>
          <a:p>
            <a:r>
              <a:rPr lang="ro-RO" dirty="0" smtClean="0"/>
              <a:t>Simon Magul s-a declarat dumnezeu şi i-a uluit pe închinătorii de idoli din Roma când a început deodată în văzul tuturor să se înalţe la cer. (la fel a făcut </a:t>
            </a:r>
            <a:r>
              <a:rPr lang="ro-RO" dirty="0" err="1" smtClean="0"/>
              <a:t>Pinetti</a:t>
            </a:r>
            <a:r>
              <a:rPr lang="ro-RO" dirty="0"/>
              <a:t> </a:t>
            </a:r>
            <a:r>
              <a:rPr lang="ro-RO" dirty="0" smtClean="0"/>
              <a:t>în sec XVIII şi va face şi Antihrist)</a:t>
            </a:r>
            <a:endParaRPr lang="en-US" dirty="0"/>
          </a:p>
        </p:txBody>
      </p:sp>
    </p:spTree>
    <p:extLst>
      <p:ext uri="{BB962C8B-B14F-4D97-AF65-F5344CB8AC3E}">
        <p14:creationId xmlns="" xmlns:p14="http://schemas.microsoft.com/office/powerpoint/2010/main" val="13698364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urist">
  <a:themeElements>
    <a:clrScheme name="Turist">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urist">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urist">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222</TotalTime>
  <Words>1540</Words>
  <Application>Microsoft Office PowerPoint</Application>
  <PresentationFormat>Expunere pe ecran (4:3)</PresentationFormat>
  <Paragraphs>46</Paragraphs>
  <Slides>22</Slides>
  <Notes>0</Notes>
  <HiddenSlides>0</HiddenSlides>
  <MMClips>0</MMClips>
  <ScaleCrop>false</ScaleCrop>
  <HeadingPairs>
    <vt:vector size="4" baseType="variant">
      <vt:variant>
        <vt:lpstr>Temă</vt:lpstr>
      </vt:variant>
      <vt:variant>
        <vt:i4>1</vt:i4>
      </vt:variant>
      <vt:variant>
        <vt:lpstr>Titluri diapozitive</vt:lpstr>
      </vt:variant>
      <vt:variant>
        <vt:i4>22</vt:i4>
      </vt:variant>
    </vt:vector>
  </HeadingPairs>
  <TitlesOfParts>
    <vt:vector size="23" baseType="lpstr">
      <vt:lpstr>Turist</vt:lpstr>
      <vt:lpstr>   Despre minuni </vt:lpstr>
      <vt:lpstr>Un elev m-a întrebat cu obrăznicie: De ce nu mi se arată dumnezeu aici?</vt:lpstr>
      <vt:lpstr>Diapozitivul 3</vt:lpstr>
      <vt:lpstr>Diapozitivul 4</vt:lpstr>
      <vt:lpstr>Diapozitivul 5</vt:lpstr>
      <vt:lpstr>Diapozitivul 6</vt:lpstr>
      <vt:lpstr>Diapozitivul 7</vt:lpstr>
      <vt:lpstr>Diapozitivul 8</vt:lpstr>
      <vt:lpstr>Oare semn din cer este negreşit de la Dumnezeu? </vt:lpstr>
      <vt:lpstr>Diapozitivul 10</vt:lpstr>
      <vt:lpstr>Diapozitivul 11</vt:lpstr>
      <vt:lpstr>Diapozitivul 12</vt:lpstr>
      <vt:lpstr>Diapozitivul 13</vt:lpstr>
      <vt:lpstr>Diapozitivul 14</vt:lpstr>
      <vt:lpstr>Diapozitivul 15</vt:lpstr>
      <vt:lpstr>Diapozitivul 16</vt:lpstr>
      <vt:lpstr>Diapozitivul 17</vt:lpstr>
      <vt:lpstr>Diapozitivul 18</vt:lpstr>
      <vt:lpstr>Diapozitivul 19</vt:lpstr>
      <vt:lpstr>Diapozitivul 20</vt:lpstr>
      <vt:lpstr>Diapozitivul 21</vt:lpstr>
      <vt:lpstr>Diapozitivul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Despre minuni </dc:title>
  <cp:lastModifiedBy>Catalin</cp:lastModifiedBy>
  <cp:revision>27</cp:revision>
  <dcterms:modified xsi:type="dcterms:W3CDTF">2015-01-06T14:39:02Z</dcterms:modified>
</cp:coreProperties>
</file>